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</p:sldIdLst>
  <p:sldSz cx="6858000" cy="9144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-2530" y="-101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5155893"/>
            <a:ext cx="6858000" cy="3988107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6858000" cy="5155893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3536415"/>
            <a:ext cx="6858000" cy="304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2133600"/>
            <a:ext cx="6858000" cy="68072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5346" y="6736727"/>
            <a:ext cx="4227758" cy="117615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19.09.2025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13186" y="4176388"/>
            <a:ext cx="5381513" cy="2390889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28750" y="975359"/>
            <a:ext cx="4800600" cy="463296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19.09.2025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9" y="502023"/>
            <a:ext cx="1543050" cy="6984452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493085" y="975360"/>
            <a:ext cx="3621965" cy="652630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19.09.2025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19.09.2025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857250" y="975360"/>
            <a:ext cx="4800600" cy="46329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55893"/>
            <a:ext cx="6858000" cy="3988107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6858000" cy="5155893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536415"/>
            <a:ext cx="6858000" cy="304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2133600"/>
            <a:ext cx="6858000" cy="68072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896" y="2896864"/>
            <a:ext cx="4475000" cy="3231128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16828" y="6143348"/>
            <a:ext cx="4477871" cy="1113947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19.09.2025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19.09.2025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857249" y="975359"/>
            <a:ext cx="2510028" cy="46329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3483864" y="975360"/>
            <a:ext cx="2510028" cy="46329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7250" y="975360"/>
            <a:ext cx="2510028" cy="853016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67335" y="1867103"/>
            <a:ext cx="2510028" cy="36576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5477" y="975360"/>
            <a:ext cx="2510028" cy="853016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1865376"/>
            <a:ext cx="2510028" cy="36576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19.09.2025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19.09.2025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19.09.2025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322" y="2946401"/>
            <a:ext cx="2727064" cy="1677991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45137" y="975360"/>
            <a:ext cx="3012814" cy="6526307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06824" y="4663736"/>
            <a:ext cx="2541495" cy="285269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19.09.2025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5155893"/>
            <a:ext cx="6858000" cy="3988107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6858000" cy="5155893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3536415"/>
            <a:ext cx="6858000" cy="304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2133600"/>
            <a:ext cx="6858000" cy="68072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356381" y="1524000"/>
            <a:ext cx="3086100" cy="4170408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8415" y="1347315"/>
            <a:ext cx="2770586" cy="2884027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19.09.2025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5451" y="5952561"/>
            <a:ext cx="4787654" cy="1524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807200"/>
            <a:ext cx="6858000" cy="23368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6858000" cy="68072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5024405"/>
            <a:ext cx="6858000" cy="304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2133600"/>
            <a:ext cx="6858000" cy="68072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44967" y="5829557"/>
            <a:ext cx="4884383" cy="1524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7250" y="976347"/>
            <a:ext cx="4800600" cy="46329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629150" y="8229601"/>
            <a:ext cx="18859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19.09.2025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" y="8229601"/>
            <a:ext cx="2514601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857500" y="8229601"/>
            <a:ext cx="13716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7999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6859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94"/>
            <a:ext cx="6858000" cy="9279325"/>
          </a:xfrm>
        </p:spPr>
      </p:pic>
    </p:spTree>
    <p:extLst>
      <p:ext uri="{BB962C8B-B14F-4D97-AF65-F5344CB8AC3E}">
        <p14:creationId xmlns:p14="http://schemas.microsoft.com/office/powerpoint/2010/main" val="33253100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741368" cy="9102271"/>
          </a:xfrm>
        </p:spPr>
      </p:pic>
    </p:spTree>
    <p:extLst>
      <p:ext uri="{BB962C8B-B14F-4D97-AF65-F5344CB8AC3E}">
        <p14:creationId xmlns:p14="http://schemas.microsoft.com/office/powerpoint/2010/main" val="17213707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57"/>
            <a:ext cx="6858000" cy="9134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0187604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0</TotalTime>
  <Words>0</Words>
  <Application>Microsoft Office PowerPoint</Application>
  <PresentationFormat>Экран (4:3)</PresentationFormat>
  <Paragraphs>0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Воздушный поток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</cp:revision>
  <dcterms:created xsi:type="dcterms:W3CDTF">2025-09-19T08:31:17Z</dcterms:created>
  <dcterms:modified xsi:type="dcterms:W3CDTF">2025-09-19T08:33:43Z</dcterms:modified>
</cp:coreProperties>
</file>